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Oswald Light"/>
      <p:regular r:id="rId11"/>
      <p:bold r:id="rId12"/>
    </p:embeddedFont>
    <p:embeddedFont>
      <p:font typeface="Oswald SemiBold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OswaldLight-regular.fntdata"/><Relationship Id="rId10" Type="http://schemas.openxmlformats.org/officeDocument/2006/relationships/slide" Target="slides/slide5.xml"/><Relationship Id="rId13" Type="http://schemas.openxmlformats.org/officeDocument/2006/relationships/font" Target="fonts/OswaldSemiBold-regular.fntdata"/><Relationship Id="rId12" Type="http://schemas.openxmlformats.org/officeDocument/2006/relationships/font" Target="fonts/OswaldLigh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OswaldSemiBo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4405a1d9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4405a1d9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a60d5e81ba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a60d5e81b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a60d5e81ba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a60d5e81ba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3.png"/><Relationship Id="rId5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PR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PR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Defining Public Relations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 History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Studies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Remember Reading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Journalism History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i="1"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BJC Podcast</a:t>
            </a:r>
            <a:endParaRPr i="1"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PR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DEFINING PUBLIC RELATIONS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“Public relations is a strategic communication process that builds mutually beneficial relationships between organizations and their publics.” – PRSA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Strategic Communication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Mutually Beneficial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Organizations and their Publics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PR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 HISTORY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 &amp; Journalism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 &amp; Advertising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PR &amp; Mass Communication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Radio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TV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Internet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Social Media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PODCASTS AS PR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CASE STUDIES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7775" y="1657500"/>
            <a:ext cx="2343299" cy="2343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8400" y="1657500"/>
            <a:ext cx="2343300" cy="234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9949" y="1657500"/>
            <a:ext cx="2343300" cy="234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